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2022/7/11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2022/7/11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77251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　たのしーるど　　　　　　　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123304" y="6112037"/>
            <a:ext cx="4923143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埼玉県さいたま市中央区本町西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364087" y="2916813"/>
            <a:ext cx="3522663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自社生産抗菌</a:t>
            </a:r>
            <a:r>
              <a:rPr lang="en-US" altLang="ja-JP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（高透明）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での抗菌効果があります。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更に抗菌ニスをプラスして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表裏どっちも抗菌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を実現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図 2" descr="おもちゃ, 人形, 帽子, 食品 が含まれている画像&#10;&#10;自動的に生成された説明">
            <a:extLst>
              <a:ext uri="{FF2B5EF4-FFF2-40B4-BE49-F238E27FC236}">
                <a16:creationId xmlns:a16="http://schemas.microsoft.com/office/drawing/2014/main" id="{523A3798-990B-4127-B389-A59DBC8931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83" y="2401570"/>
            <a:ext cx="3556727" cy="2148263"/>
          </a:xfrm>
          <a:prstGeom prst="rect">
            <a:avLst/>
          </a:prstGeom>
        </p:spPr>
      </p:pic>
      <p:pic>
        <p:nvPicPr>
          <p:cNvPr id="4" name="図 3" descr="屋内, 食品, 冷蔵庫 が含まれている画像&#10;&#10;自動的に生成された説明">
            <a:extLst>
              <a:ext uri="{FF2B5EF4-FFF2-40B4-BE49-F238E27FC236}">
                <a16:creationId xmlns:a16="http://schemas.microsoft.com/office/drawing/2014/main" id="{39F30E2D-C51A-47F5-B29E-FDB6C70EF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543" y="3769921"/>
            <a:ext cx="4469482" cy="2699567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E1448BB-04B1-4EAC-84BC-9CC84D6E9751}"/>
              </a:ext>
            </a:extLst>
          </p:cNvPr>
          <p:cNvSpPr txBox="1"/>
          <p:nvPr/>
        </p:nvSpPr>
        <p:spPr>
          <a:xfrm>
            <a:off x="3581776" y="1226078"/>
            <a:ext cx="530497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商品特徴：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①ｷｬﾗｸﾀｰ印刷で「たのしいﾌｪｲｽｼｰﾙﾄﾞ」を実現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②高さが調整できて子供から大人まで使用可能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③独自のｽﾍﾟｰｻｰ形状により着け心地快適（特許出願中）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④抗菌高透明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PP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＋抗菌ﾆｽで「表裏どっちも抗菌」仕様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⑤自社製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PP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で大量生産可能</a:t>
            </a: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F3967736-6FBA-4CB1-94E1-BFD23C1669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088" y="4365104"/>
            <a:ext cx="3522663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230×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320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㎜（シールド部）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素材：抗菌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（ﾎﾟﾘﾌﾟﾛﾋﾟﾚﾝ）高透明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en-US" altLang="ja-JP" sz="12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0.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２</a:t>
            </a:r>
            <a:r>
              <a:rPr lang="en-US" altLang="ja-JP" sz="12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㎜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白＋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＋抗菌ニス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梱包：ﾌｪｲｽ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+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ﾍﾞﾙﾄ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+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取説を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ｾｯﾄで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OPP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袋入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>
                <a:latin typeface="HG丸ｺﾞｼｯｸM-PRO" pitchFamily="50" charset="-128"/>
                <a:ea typeface="HG丸ｺﾞｼｯｸM-PRO" pitchFamily="50" charset="-128"/>
              </a:rPr>
              <a:t>　　　適量ダンボール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梱包ｻｲｽﾞ：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D280×W350×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190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㎜　９㎏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0" name="図 9" descr="食品, 挿絵 が含まれている画像&#10;&#10;自動的に生成された説明">
            <a:extLst>
              <a:ext uri="{FF2B5EF4-FFF2-40B4-BE49-F238E27FC236}">
                <a16:creationId xmlns:a16="http://schemas.microsoft.com/office/drawing/2014/main" id="{2F42E45A-B1F1-4F86-A414-8C18D647676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3659" y="3027661"/>
            <a:ext cx="1546055" cy="933817"/>
          </a:xfrm>
          <a:prstGeom prst="rect">
            <a:avLst/>
          </a:prstGeom>
        </p:spPr>
      </p:pic>
      <p:pic>
        <p:nvPicPr>
          <p:cNvPr id="11" name="図 10" descr="挿絵, 食品, 光 が含まれている画像&#10;&#10;自動的に生成された説明">
            <a:extLst>
              <a:ext uri="{FF2B5EF4-FFF2-40B4-BE49-F238E27FC236}">
                <a16:creationId xmlns:a16="http://schemas.microsoft.com/office/drawing/2014/main" id="{8835638F-9C52-4F56-AEC4-2A82240E6AD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078" y="870443"/>
            <a:ext cx="3111445" cy="1577598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CB8DC7A-C914-41CB-A8F4-5AFA927AEE7E}"/>
              </a:ext>
            </a:extLst>
          </p:cNvPr>
          <p:cNvSpPr txBox="1"/>
          <p:nvPr/>
        </p:nvSpPr>
        <p:spPr>
          <a:xfrm>
            <a:off x="468313" y="1953471"/>
            <a:ext cx="2800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※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「たのしーるど」は商標登録申請中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454</TotalTime>
  <Words>195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HGSｺﾞｼｯｸM</vt:lpstr>
      <vt:lpstr>HG丸ｺﾞｼｯｸM-PRO</vt:lpstr>
      <vt:lpstr>ＭＳ Ｐ明朝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cp:lastModifiedBy>嶋田 ゆり</cp:lastModifiedBy>
  <cp:revision>65</cp:revision>
  <dcterms:created xsi:type="dcterms:W3CDTF">2013-04-02T06:14:51Z</dcterms:created>
  <dcterms:modified xsi:type="dcterms:W3CDTF">2022-07-11T10:33:12Z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